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</p:sldIdLst>
  <p:sldSz cx="7559675" cy="106918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18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296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73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233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65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399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557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97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79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441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64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63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D8E43-C86E-4BC2-B117-B3A89E9580A3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0C7A7-C104-42DF-BE69-4B1A04CBE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482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44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8528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58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88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</TotalTime>
  <Words>0</Words>
  <Application>Microsoft Office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2</cp:revision>
  <dcterms:created xsi:type="dcterms:W3CDTF">2020-11-09T10:43:38Z</dcterms:created>
  <dcterms:modified xsi:type="dcterms:W3CDTF">2020-11-09T11:58:16Z</dcterms:modified>
</cp:coreProperties>
</file>

<file path=docProps/thumbnail.jpeg>
</file>